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Archivo Black"/>
      <p:regular r:id="rId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368">
          <p15:clr>
            <a:srgbClr val="747775"/>
          </p15:clr>
        </p15:guide>
        <p15:guide id="2" pos="2381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368" orient="horz"/>
        <p:guide pos="2381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ArchivoBlack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 title="affiche1000bugs-modifiable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7560001" cy="10691999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2671200" y="8450525"/>
            <a:ext cx="33762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800">
                <a:solidFill>
                  <a:schemeClr val="lt1"/>
                </a:solidFill>
                <a:latin typeface="Archivo Black"/>
                <a:ea typeface="Archivo Black"/>
                <a:cs typeface="Archivo Black"/>
                <a:sym typeface="Archivo Black"/>
              </a:rPr>
              <a:t>Ici mettre lieu</a:t>
            </a:r>
            <a:endParaRPr sz="1800">
              <a:solidFill>
                <a:schemeClr val="lt1"/>
              </a:solidFill>
              <a:latin typeface="Archivo Black"/>
              <a:ea typeface="Archivo Black"/>
              <a:cs typeface="Archivo Black"/>
              <a:sym typeface="Archivo Black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2684850" y="9219725"/>
            <a:ext cx="33489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800">
                <a:solidFill>
                  <a:schemeClr val="lt1"/>
                </a:solidFill>
                <a:latin typeface="Archivo Black"/>
                <a:ea typeface="Archivo Black"/>
                <a:cs typeface="Archivo Black"/>
                <a:sym typeface="Archivo Black"/>
              </a:rPr>
              <a:t>Ici mettre adresse</a:t>
            </a:r>
            <a:endParaRPr sz="1800">
              <a:solidFill>
                <a:schemeClr val="lt1"/>
              </a:solidFill>
              <a:latin typeface="Archivo Black"/>
              <a:ea typeface="Archivo Black"/>
              <a:cs typeface="Archivo Black"/>
              <a:sym typeface="Archivo Black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2684850" y="8820900"/>
            <a:ext cx="36366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800">
                <a:solidFill>
                  <a:schemeClr val="lt1"/>
                </a:solidFill>
                <a:latin typeface="Archivo Black"/>
                <a:ea typeface="Archivo Black"/>
                <a:cs typeface="Archivo Black"/>
                <a:sym typeface="Archivo Black"/>
              </a:rPr>
              <a:t>Ici mettre date et heure</a:t>
            </a:r>
            <a:endParaRPr sz="1800">
              <a:solidFill>
                <a:schemeClr val="lt1"/>
              </a:solidFill>
              <a:latin typeface="Archivo Black"/>
              <a:ea typeface="Archivo Black"/>
              <a:cs typeface="Archivo Black"/>
              <a:sym typeface="Archivo Black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